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2399288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516" userDrawn="1">
          <p15:clr>
            <a:srgbClr val="A4A3A4"/>
          </p15:clr>
        </p15:guide>
        <p15:guide id="2" pos="1020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95E2"/>
    <a:srgbClr val="36E8D2"/>
    <a:srgbClr val="0E2C5E"/>
    <a:srgbClr val="8D1D4B"/>
    <a:srgbClr val="8B1C47"/>
    <a:srgbClr val="8E1E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7" d="100"/>
          <a:sy n="17" d="100"/>
        </p:scale>
        <p:origin x="1500" y="132"/>
      </p:cViewPr>
      <p:guideLst>
        <p:guide orient="horz" pos="13516"/>
        <p:guide pos="1020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D37E6C53-BE0D-00C1-F218-43D8398925B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175AC7A-0C05-723F-BBAC-33E52A08484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C1BF97-B1BF-43C0-8B16-3121D333C48F}" type="datetimeFigureOut">
              <a:rPr lang="pt-BR" smtClean="0"/>
              <a:t>10/11/2023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9545963-28EE-26B6-00E3-B8C7353938B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CA4F233-EA4E-D821-23B3-DE5FE443B10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01259D-D03C-4602-B4E7-E0DC5DCA93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548165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F4A5CA-512E-4885-A10E-D74A48D3FB1F}" type="datetimeFigureOut">
              <a:rPr lang="pt-BR" smtClean="0"/>
              <a:t>10/11/2023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DED494-D45D-49DA-A45D-FF3C28519A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422686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D58E3-9076-448C-8DB1-DC6D946FB12B}" type="datetime1">
              <a:rPr lang="pt-BR" smtClean="0"/>
              <a:t>10/11/2023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78FCF-22B5-4F7E-A271-A6BD08A757C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0062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063CE-8802-4E5F-B614-6185720B7839}" type="datetime1">
              <a:rPr lang="pt-BR" smtClean="0"/>
              <a:t>10/11/2023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78FCF-22B5-4F7E-A271-A6BD08A757C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6029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/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75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AF65E-DB66-4293-B575-92C6A5A905CD}" type="datetime1">
              <a:rPr lang="pt-BR" smtClean="0"/>
              <a:t>10/11/2023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78FCF-22B5-4F7E-A271-A6BD08A757C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8232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433E2-5C78-4DE1-A883-ABC803AF3FA4}" type="datetime1">
              <a:rPr lang="pt-BR" smtClean="0"/>
              <a:t>10/11/2023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78FCF-22B5-4F7E-A271-A6BD08A757C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0900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722E6-7A07-4977-86FD-C4223EE54564}" type="datetime1">
              <a:rPr lang="pt-BR" smtClean="0"/>
              <a:t>10/11/2023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78FCF-22B5-4F7E-A271-A6BD08A757C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332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4331C-06FC-42AF-87D2-5E3E1209D99C}" type="datetime1">
              <a:rPr lang="pt-BR" smtClean="0"/>
              <a:t>10/11/2023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78FCF-22B5-4F7E-A271-A6BD08A757C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9218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8D2C4-C748-448D-8653-19E0AA6F07F0}" type="datetime1">
              <a:rPr lang="pt-BR" smtClean="0"/>
              <a:t>10/11/2023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78FCF-22B5-4F7E-A271-A6BD08A757C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083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BA776-A22D-4E43-9B16-E030F826C2D0}" type="datetime1">
              <a:rPr lang="pt-BR" smtClean="0"/>
              <a:t>10/11/2023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78FCF-22B5-4F7E-A271-A6BD08A757C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48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382D6-81F0-4D50-B9D9-72B00DA88211}" type="datetime1">
              <a:rPr lang="pt-BR" smtClean="0"/>
              <a:t>10/11/2023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78FCF-22B5-4F7E-A271-A6BD08A757C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0169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DF60E-3E13-4CED-AF4B-34F21C0CC7EF}" type="datetime1">
              <a:rPr lang="pt-BR" smtClean="0"/>
              <a:t>10/11/2023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78FCF-22B5-4F7E-A271-A6BD08A757C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6833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AAD02-4FB4-4FF2-993B-45D46BE6A197}" type="datetime1">
              <a:rPr lang="pt-BR" smtClean="0"/>
              <a:t>10/11/2023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78FCF-22B5-4F7E-A271-A6BD08A757C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4928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8E7C47-62D2-428E-ADEC-244C43B23315}" type="datetime1">
              <a:rPr lang="pt-BR" smtClean="0"/>
              <a:t>10/11/2023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F78FCF-22B5-4F7E-A271-A6BD08A757C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406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Agrupar 4">
            <a:extLst>
              <a:ext uri="{FF2B5EF4-FFF2-40B4-BE49-F238E27FC236}">
                <a16:creationId xmlns:a16="http://schemas.microsoft.com/office/drawing/2014/main" id="{31F0A4DD-CFB8-769F-4C11-B18465FD4049}"/>
              </a:ext>
            </a:extLst>
          </p:cNvPr>
          <p:cNvGrpSpPr/>
          <p:nvPr/>
        </p:nvGrpSpPr>
        <p:grpSpPr>
          <a:xfrm>
            <a:off x="0" y="40343138"/>
            <a:ext cx="32399288" cy="2857500"/>
            <a:chOff x="0" y="-168027"/>
            <a:chExt cx="32399288" cy="3221206"/>
          </a:xfrm>
        </p:grpSpPr>
        <p:pic>
          <p:nvPicPr>
            <p:cNvPr id="6" name="Imagem 5">
              <a:extLst>
                <a:ext uri="{FF2B5EF4-FFF2-40B4-BE49-F238E27FC236}">
                  <a16:creationId xmlns:a16="http://schemas.microsoft.com/office/drawing/2014/main" id="{87ECD82E-E021-8691-CAF6-6E04B603A4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02781"/>
              <a:ext cx="10586870" cy="2950398"/>
            </a:xfrm>
            <a:prstGeom prst="rect">
              <a:avLst/>
            </a:prstGeom>
          </p:spPr>
        </p:pic>
        <p:pic>
          <p:nvPicPr>
            <p:cNvPr id="7" name="Imagem 6">
              <a:extLst>
                <a:ext uri="{FF2B5EF4-FFF2-40B4-BE49-F238E27FC236}">
                  <a16:creationId xmlns:a16="http://schemas.microsoft.com/office/drawing/2014/main" id="{6C8B7FB7-0853-0A84-EC5C-55E965948E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072"/>
            <a:stretch/>
          </p:blipFill>
          <p:spPr>
            <a:xfrm>
              <a:off x="21542548" y="-168027"/>
              <a:ext cx="10856740" cy="3221206"/>
            </a:xfrm>
            <a:prstGeom prst="rect">
              <a:avLst/>
            </a:prstGeom>
          </p:spPr>
        </p:pic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A000EC77-41DB-92BB-C52C-F722E08A6DA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10586870" y="0"/>
              <a:ext cx="10955678" cy="3053178"/>
            </a:xfrm>
            <a:prstGeom prst="rect">
              <a:avLst/>
            </a:prstGeom>
          </p:spPr>
        </p:pic>
      </p:grp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C3E94B66-14A8-3A4A-EB06-577BE2DE1589}"/>
              </a:ext>
            </a:extLst>
          </p:cNvPr>
          <p:cNvSpPr txBox="1"/>
          <p:nvPr/>
        </p:nvSpPr>
        <p:spPr>
          <a:xfrm>
            <a:off x="7590666" y="20714855"/>
            <a:ext cx="162001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t-BR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2976565F-2794-A990-611E-0064593CE864}"/>
              </a:ext>
            </a:extLst>
          </p:cNvPr>
          <p:cNvSpPr txBox="1"/>
          <p:nvPr/>
        </p:nvSpPr>
        <p:spPr>
          <a:xfrm>
            <a:off x="10435981" y="2663074"/>
            <a:ext cx="19849190" cy="32429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7200" b="1" i="0" dirty="0">
                <a:solidFill>
                  <a:srgbClr val="0E2C5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III SIMPÓSIO INTERNACIONAL DE ENFERMAGEM E EDUCAÇÃO EM SAÚDE</a:t>
            </a:r>
            <a:endParaRPr lang="pt-BR" sz="7200" dirty="0">
              <a:solidFill>
                <a:srgbClr val="0E2C5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7" name="Imagem 26">
            <a:extLst>
              <a:ext uri="{FF2B5EF4-FFF2-40B4-BE49-F238E27FC236}">
                <a16:creationId xmlns:a16="http://schemas.microsoft.com/office/drawing/2014/main" id="{7C3A9EC1-8E3A-F740-9EC6-1722E859960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52" b="20606"/>
          <a:stretch/>
        </p:blipFill>
        <p:spPr>
          <a:xfrm>
            <a:off x="2114117" y="1888206"/>
            <a:ext cx="8742624" cy="4882074"/>
          </a:xfrm>
          <a:prstGeom prst="rect">
            <a:avLst/>
          </a:prstGeom>
        </p:spPr>
      </p:pic>
      <p:sp>
        <p:nvSpPr>
          <p:cNvPr id="28" name="CaixaDeTexto 27">
            <a:extLst>
              <a:ext uri="{FF2B5EF4-FFF2-40B4-BE49-F238E27FC236}">
                <a16:creationId xmlns:a16="http://schemas.microsoft.com/office/drawing/2014/main" id="{075BAA6C-7B28-60E6-6475-752D6AB79093}"/>
              </a:ext>
            </a:extLst>
          </p:cNvPr>
          <p:cNvSpPr txBox="1"/>
          <p:nvPr/>
        </p:nvSpPr>
        <p:spPr>
          <a:xfrm>
            <a:off x="2799368" y="7151207"/>
            <a:ext cx="273130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TÍTULO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019CE0D5-3893-D42E-CB7A-FE0836EB862C}"/>
              </a:ext>
            </a:extLst>
          </p:cNvPr>
          <p:cNvSpPr txBox="1"/>
          <p:nvPr/>
        </p:nvSpPr>
        <p:spPr>
          <a:xfrm>
            <a:off x="2799368" y="8554324"/>
            <a:ext cx="2731306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pt-BR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Nome: completo dos autores, justificado, relator sublinhado. </a:t>
            </a:r>
          </a:p>
          <a:p>
            <a:pPr algn="ctr" fontAlgn="base"/>
            <a:r>
              <a:rPr lang="pt-BR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Identificação da instituição, programa, Unidade da </a:t>
            </a:r>
            <a:r>
              <a:rPr lang="pt-BR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Federação</a:t>
            </a:r>
            <a:r>
              <a:rPr lang="pt-BR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pt-BR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agência</a:t>
            </a:r>
            <a:r>
              <a:rPr lang="pt-BR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fomento (se houver).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5A2F71CB-42CF-8089-725C-F6010AC4A464}"/>
              </a:ext>
            </a:extLst>
          </p:cNvPr>
          <p:cNvSpPr txBox="1"/>
          <p:nvPr/>
        </p:nvSpPr>
        <p:spPr>
          <a:xfrm>
            <a:off x="647022" y="12197656"/>
            <a:ext cx="15474462" cy="861774"/>
          </a:xfrm>
          <a:prstGeom prst="rect">
            <a:avLst/>
          </a:prstGeom>
          <a:solidFill>
            <a:srgbClr val="36E8D2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5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INTRODUÇÃO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7880E8D8-6672-9E4F-6C44-1CC751CF2C35}"/>
              </a:ext>
            </a:extLst>
          </p:cNvPr>
          <p:cNvSpPr txBox="1"/>
          <p:nvPr/>
        </p:nvSpPr>
        <p:spPr>
          <a:xfrm>
            <a:off x="647022" y="13477889"/>
            <a:ext cx="15474462" cy="1117228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4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06341EA1-06D2-AB5C-9B70-838D75BD43B2}"/>
              </a:ext>
            </a:extLst>
          </p:cNvPr>
          <p:cNvSpPr txBox="1"/>
          <p:nvPr/>
        </p:nvSpPr>
        <p:spPr>
          <a:xfrm>
            <a:off x="468921" y="25016720"/>
            <a:ext cx="15474462" cy="861774"/>
          </a:xfrm>
          <a:prstGeom prst="rect">
            <a:avLst/>
          </a:prstGeom>
          <a:solidFill>
            <a:srgbClr val="36E8D2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5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OBJETIVOS</a:t>
            </a: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1082D1D7-722E-524E-8704-C204168683E9}"/>
              </a:ext>
            </a:extLst>
          </p:cNvPr>
          <p:cNvSpPr txBox="1"/>
          <p:nvPr/>
        </p:nvSpPr>
        <p:spPr>
          <a:xfrm>
            <a:off x="468920" y="26164582"/>
            <a:ext cx="15474461" cy="286232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4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76B4B088-99B0-14DF-A16F-31C8215A33C6}"/>
              </a:ext>
            </a:extLst>
          </p:cNvPr>
          <p:cNvSpPr txBox="1"/>
          <p:nvPr/>
        </p:nvSpPr>
        <p:spPr>
          <a:xfrm>
            <a:off x="468920" y="29684776"/>
            <a:ext cx="15474462" cy="861774"/>
          </a:xfrm>
          <a:prstGeom prst="rect">
            <a:avLst/>
          </a:prstGeom>
          <a:solidFill>
            <a:srgbClr val="36E8D2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5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METODOLOGIA</a:t>
            </a: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3EA79C19-AF55-8701-D8B2-0BA2A7488D5D}"/>
              </a:ext>
            </a:extLst>
          </p:cNvPr>
          <p:cNvSpPr txBox="1"/>
          <p:nvPr/>
        </p:nvSpPr>
        <p:spPr>
          <a:xfrm>
            <a:off x="468920" y="31011158"/>
            <a:ext cx="15474461" cy="84023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4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D3A76FDE-ABD7-FE72-028C-01988C91868F}"/>
              </a:ext>
            </a:extLst>
          </p:cNvPr>
          <p:cNvSpPr txBox="1"/>
          <p:nvPr/>
        </p:nvSpPr>
        <p:spPr>
          <a:xfrm>
            <a:off x="16362117" y="12170321"/>
            <a:ext cx="15474462" cy="861774"/>
          </a:xfrm>
          <a:prstGeom prst="rect">
            <a:avLst/>
          </a:prstGeom>
          <a:solidFill>
            <a:srgbClr val="36E8D2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5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RESULTADOS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F614CCFE-C914-A265-A0CB-858273575618}"/>
              </a:ext>
            </a:extLst>
          </p:cNvPr>
          <p:cNvSpPr txBox="1"/>
          <p:nvPr/>
        </p:nvSpPr>
        <p:spPr>
          <a:xfrm>
            <a:off x="16362116" y="13485074"/>
            <a:ext cx="15474462" cy="978729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4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pic>
        <p:nvPicPr>
          <p:cNvPr id="21" name="Imagem 3" descr="Untitled-1">
            <a:extLst>
              <a:ext uri="{FF2B5EF4-FFF2-40B4-BE49-F238E27FC236}">
                <a16:creationId xmlns:a16="http://schemas.microsoft.com/office/drawing/2014/main" id="{B74C8499-29CF-0C56-6C06-4DA7A56E84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68025" y="40372637"/>
            <a:ext cx="3863237" cy="2709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" name="CaixaDeTexto 54">
            <a:extLst>
              <a:ext uri="{FF2B5EF4-FFF2-40B4-BE49-F238E27FC236}">
                <a16:creationId xmlns:a16="http://schemas.microsoft.com/office/drawing/2014/main" id="{7C130250-1238-A6B2-368E-283DC804FDE7}"/>
              </a:ext>
            </a:extLst>
          </p:cNvPr>
          <p:cNvSpPr txBox="1"/>
          <p:nvPr/>
        </p:nvSpPr>
        <p:spPr>
          <a:xfrm>
            <a:off x="16455902" y="23762703"/>
            <a:ext cx="15474462" cy="861774"/>
          </a:xfrm>
          <a:prstGeom prst="rect">
            <a:avLst/>
          </a:prstGeom>
          <a:solidFill>
            <a:srgbClr val="36E8D2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5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CONCLUSÕES</a:t>
            </a:r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2C0FA488-A640-02EC-28DD-AA4C4924B298}"/>
              </a:ext>
            </a:extLst>
          </p:cNvPr>
          <p:cNvSpPr txBox="1"/>
          <p:nvPr/>
        </p:nvSpPr>
        <p:spPr>
          <a:xfrm>
            <a:off x="16401950" y="33166404"/>
            <a:ext cx="15474461" cy="216982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4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F445567E-8575-067D-6F58-F747686F5C7F}"/>
              </a:ext>
            </a:extLst>
          </p:cNvPr>
          <p:cNvSpPr txBox="1"/>
          <p:nvPr/>
        </p:nvSpPr>
        <p:spPr>
          <a:xfrm>
            <a:off x="16362116" y="24959030"/>
            <a:ext cx="15474461" cy="632480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4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66" name="CaixaDeTexto 65">
            <a:extLst>
              <a:ext uri="{FF2B5EF4-FFF2-40B4-BE49-F238E27FC236}">
                <a16:creationId xmlns:a16="http://schemas.microsoft.com/office/drawing/2014/main" id="{43A4B072-F087-C113-F9AE-D3DD8F111DF6}"/>
              </a:ext>
            </a:extLst>
          </p:cNvPr>
          <p:cNvSpPr txBox="1"/>
          <p:nvPr/>
        </p:nvSpPr>
        <p:spPr>
          <a:xfrm>
            <a:off x="16401949" y="31823630"/>
            <a:ext cx="15474462" cy="861774"/>
          </a:xfrm>
          <a:prstGeom prst="rect">
            <a:avLst/>
          </a:prstGeom>
          <a:solidFill>
            <a:srgbClr val="36E8D2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5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CONTRIBUIÇÕES/IMPLICAÇÕES</a:t>
            </a:r>
          </a:p>
        </p:txBody>
      </p:sp>
      <p:sp>
        <p:nvSpPr>
          <p:cNvPr id="67" name="CaixaDeTexto 66">
            <a:extLst>
              <a:ext uri="{FF2B5EF4-FFF2-40B4-BE49-F238E27FC236}">
                <a16:creationId xmlns:a16="http://schemas.microsoft.com/office/drawing/2014/main" id="{684853A0-51DA-1EBC-AA98-41C19A36D454}"/>
              </a:ext>
            </a:extLst>
          </p:cNvPr>
          <p:cNvSpPr txBox="1"/>
          <p:nvPr/>
        </p:nvSpPr>
        <p:spPr>
          <a:xfrm>
            <a:off x="16401948" y="37247063"/>
            <a:ext cx="15474461" cy="280076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36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No máximo 05 (cinco) no estilo Vancouver.</a:t>
            </a:r>
          </a:p>
          <a:p>
            <a:pPr algn="ctr"/>
            <a:r>
              <a:rPr lang="pt-BR" sz="3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68" name="CaixaDeTexto 67">
            <a:extLst>
              <a:ext uri="{FF2B5EF4-FFF2-40B4-BE49-F238E27FC236}">
                <a16:creationId xmlns:a16="http://schemas.microsoft.com/office/drawing/2014/main" id="{9F5C1F74-26C2-CE3C-A0A5-F3E694E86CC4}"/>
              </a:ext>
            </a:extLst>
          </p:cNvPr>
          <p:cNvSpPr txBox="1"/>
          <p:nvPr/>
        </p:nvSpPr>
        <p:spPr>
          <a:xfrm>
            <a:off x="16401949" y="35996622"/>
            <a:ext cx="15474462" cy="861774"/>
          </a:xfrm>
          <a:prstGeom prst="rect">
            <a:avLst/>
          </a:prstGeom>
          <a:solidFill>
            <a:srgbClr val="36E8D2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5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REFERÊNCIAS </a:t>
            </a:r>
          </a:p>
        </p:txBody>
      </p:sp>
      <p:sp>
        <p:nvSpPr>
          <p:cNvPr id="69" name="CaixaDeTexto 68">
            <a:extLst>
              <a:ext uri="{FF2B5EF4-FFF2-40B4-BE49-F238E27FC236}">
                <a16:creationId xmlns:a16="http://schemas.microsoft.com/office/drawing/2014/main" id="{C1B4217B-07FC-59CD-6089-059B2282F33A}"/>
              </a:ext>
            </a:extLst>
          </p:cNvPr>
          <p:cNvSpPr txBox="1"/>
          <p:nvPr/>
        </p:nvSpPr>
        <p:spPr>
          <a:xfrm>
            <a:off x="8457274" y="10606822"/>
            <a:ext cx="15474462" cy="861774"/>
          </a:xfrm>
          <a:prstGeom prst="rect">
            <a:avLst/>
          </a:prstGeom>
          <a:solidFill>
            <a:srgbClr val="2095E2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5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EIXO TEMÁTICO: </a:t>
            </a:r>
          </a:p>
        </p:txBody>
      </p:sp>
      <p:grpSp>
        <p:nvGrpSpPr>
          <p:cNvPr id="14" name="Agrupar 13">
            <a:extLst>
              <a:ext uri="{FF2B5EF4-FFF2-40B4-BE49-F238E27FC236}">
                <a16:creationId xmlns:a16="http://schemas.microsoft.com/office/drawing/2014/main" id="{065AE971-7713-EEB0-305F-63E87F8AD8E4}"/>
              </a:ext>
            </a:extLst>
          </p:cNvPr>
          <p:cNvGrpSpPr/>
          <p:nvPr/>
        </p:nvGrpSpPr>
        <p:grpSpPr>
          <a:xfrm>
            <a:off x="0" y="-987859"/>
            <a:ext cx="32399288" cy="2857500"/>
            <a:chOff x="0" y="-168027"/>
            <a:chExt cx="32399288" cy="3221206"/>
          </a:xfrm>
        </p:grpSpPr>
        <p:pic>
          <p:nvPicPr>
            <p:cNvPr id="22" name="Imagem 21">
              <a:extLst>
                <a:ext uri="{FF2B5EF4-FFF2-40B4-BE49-F238E27FC236}">
                  <a16:creationId xmlns:a16="http://schemas.microsoft.com/office/drawing/2014/main" id="{95A5BE8F-03FE-3ACD-14D3-037D1A0632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02781"/>
              <a:ext cx="10586870" cy="2950398"/>
            </a:xfrm>
            <a:prstGeom prst="rect">
              <a:avLst/>
            </a:prstGeom>
          </p:spPr>
        </p:pic>
        <p:pic>
          <p:nvPicPr>
            <p:cNvPr id="23" name="Imagem 22">
              <a:extLst>
                <a:ext uri="{FF2B5EF4-FFF2-40B4-BE49-F238E27FC236}">
                  <a16:creationId xmlns:a16="http://schemas.microsoft.com/office/drawing/2014/main" id="{4485EEAB-218C-5AC4-E331-72699EA58C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072"/>
            <a:stretch/>
          </p:blipFill>
          <p:spPr>
            <a:xfrm>
              <a:off x="21542548" y="-168027"/>
              <a:ext cx="10856740" cy="3221206"/>
            </a:xfrm>
            <a:prstGeom prst="rect">
              <a:avLst/>
            </a:prstGeom>
          </p:spPr>
        </p:pic>
        <p:pic>
          <p:nvPicPr>
            <p:cNvPr id="24" name="Imagem 23">
              <a:extLst>
                <a:ext uri="{FF2B5EF4-FFF2-40B4-BE49-F238E27FC236}">
                  <a16:creationId xmlns:a16="http://schemas.microsoft.com/office/drawing/2014/main" id="{D60AF6FE-CD55-6AE0-FB55-9CEF0B91B6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10586870" y="0"/>
              <a:ext cx="10955678" cy="3053178"/>
            </a:xfrm>
            <a:prstGeom prst="rect">
              <a:avLst/>
            </a:prstGeom>
          </p:spPr>
        </p:pic>
      </p:grp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A3BE599D-9074-42D5-6B4C-F16DB38E2379}"/>
              </a:ext>
            </a:extLst>
          </p:cNvPr>
          <p:cNvSpPr txBox="1"/>
          <p:nvPr/>
        </p:nvSpPr>
        <p:spPr>
          <a:xfrm>
            <a:off x="8097253" y="21063102"/>
            <a:ext cx="161945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i="0" dirty="0">
                <a:solidFill>
                  <a:srgbClr val="0E2C5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3820821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211</TotalTime>
  <Words>72</Words>
  <Application>Microsoft Office PowerPoint</Application>
  <PresentationFormat>Personalizar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PauLO IsaaC</dc:creator>
  <cp:lastModifiedBy>Sabrina</cp:lastModifiedBy>
  <cp:revision>10</cp:revision>
  <dcterms:created xsi:type="dcterms:W3CDTF">2023-09-26T19:54:00Z</dcterms:created>
  <dcterms:modified xsi:type="dcterms:W3CDTF">2023-11-10T20:51:39Z</dcterms:modified>
</cp:coreProperties>
</file>