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1" r:id="rId1"/>
  </p:sldMasterIdLst>
  <p:sldIdLst>
    <p:sldId id="270" r:id="rId2"/>
    <p:sldId id="264" r:id="rId3"/>
    <p:sldId id="266" r:id="rId4"/>
    <p:sldId id="268" r:id="rId5"/>
    <p:sldId id="269" r:id="rId6"/>
  </p:sldIdLst>
  <p:sldSz cx="18288000" cy="102870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Calibri Light" panose="020F0302020204030204" pitchFamily="34" charset="0"/>
      <p:regular r:id="rId11"/>
      <p: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3" autoAdjust="0"/>
    <p:restoredTop sz="94622" autoAdjust="0"/>
  </p:normalViewPr>
  <p:slideViewPr>
    <p:cSldViewPr>
      <p:cViewPr varScale="1">
        <p:scale>
          <a:sx n="54" d="100"/>
          <a:sy n="54" d="100"/>
        </p:scale>
        <p:origin x="120" y="10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E722A7-91A6-6525-6235-521BAAB67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C96342-B987-66B5-596D-B34640D4E8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33FEFBB-7B88-7903-C937-A4062CC6C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BCD58-4E8F-47C0-B9F1-5A3CC4861E12}" type="datetimeFigureOut">
              <a:rPr lang="pt-BR" smtClean="0"/>
              <a:t>07/11/2023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51CD710-5850-9AA4-2F80-7C8E00575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1F5B83-F694-4795-73DB-133F74EBE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8E81F-F733-47CD-B9D2-6C2DFC61F4C9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0FBF9702-A6FF-7FDE-4F1A-3EFD29570279}"/>
              </a:ext>
            </a:extLst>
          </p:cNvPr>
          <p:cNvSpPr/>
          <p:nvPr userDrawn="1"/>
        </p:nvSpPr>
        <p:spPr>
          <a:xfrm>
            <a:off x="-365143" y="-3099839"/>
            <a:ext cx="19354777" cy="6199677"/>
          </a:xfrm>
          <a:custGeom>
            <a:avLst/>
            <a:gdLst/>
            <a:ahLst/>
            <a:cxnLst/>
            <a:rect l="l" t="t" r="r" b="b"/>
            <a:pathLst>
              <a:path w="19354777" h="6199677">
                <a:moveTo>
                  <a:pt x="0" y="0"/>
                </a:moveTo>
                <a:lnTo>
                  <a:pt x="19354777" y="0"/>
                </a:lnTo>
                <a:lnTo>
                  <a:pt x="19354777" y="6199678"/>
                </a:lnTo>
                <a:lnTo>
                  <a:pt x="0" y="61996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53" t="-16374" b="-760"/>
            </a:stretch>
          </a:blipFill>
        </p:spPr>
      </p:sp>
      <p:grpSp>
        <p:nvGrpSpPr>
          <p:cNvPr id="8" name="Group 5">
            <a:extLst>
              <a:ext uri="{FF2B5EF4-FFF2-40B4-BE49-F238E27FC236}">
                <a16:creationId xmlns:a16="http://schemas.microsoft.com/office/drawing/2014/main" id="{44ED956E-3964-474C-53D6-4B3BCE22733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629400" y="-266700"/>
            <a:ext cx="4697255" cy="4697236"/>
            <a:chOff x="0" y="0"/>
            <a:chExt cx="6350000" cy="6349975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69808645-CAFD-20B7-406F-5CF1376C7E54}"/>
                </a:ext>
              </a:extLst>
            </p:cNvPr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2079292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F0D6FD-D869-3968-FDC4-4240D0C50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3E518A-D961-5F89-F0C6-046B8DE9E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D67CB8-3526-C41C-35C8-19C74CB13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BCD58-4E8F-47C0-B9F1-5A3CC4861E12}" type="datetimeFigureOut">
              <a:rPr lang="pt-BR" smtClean="0"/>
              <a:t>07/11/2023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B563BB-702E-6A44-D75C-0142FA6B1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54C710-7D08-D8DC-D658-165758A83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8E81F-F733-47CD-B9D2-6C2DFC61F4C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1798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D606E7-32AA-E640-ADEB-505CC0A1D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5199FAB-69E5-C538-D685-98417B7B67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7B1A89-228D-74EC-7A7C-6286B1E11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BCD58-4E8F-47C0-B9F1-5A3CC4861E12}" type="datetimeFigureOut">
              <a:rPr lang="pt-BR" smtClean="0"/>
              <a:t>07/11/2023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7696AE9-F3AE-589B-0439-24503FD36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4AD8B2-B2ED-B29C-2CEE-902BCB4C7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8E81F-F733-47CD-B9D2-6C2DFC61F4C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0849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D80897-0AA9-D59D-A47F-BCD3E1BCC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09094A-30E1-ABD1-154C-93B9BB8D5C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B5C87A4-3E74-22B1-DDC0-9A0C9CB877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50DF6A4-F0AA-7F96-21D4-BDD0B0AB5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BCD58-4E8F-47C0-B9F1-5A3CC4861E12}" type="datetimeFigureOut">
              <a:rPr lang="pt-BR" smtClean="0"/>
              <a:t>07/11/2023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B77A571-08EB-B24B-E8B3-0D5A2430E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D0ED2CF-5327-B83D-B201-4D85DC0CF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8E81F-F733-47CD-B9D2-6C2DFC61F4C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525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6E98F7-2F05-4DB9-5902-F19CDA771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C1338DE-21B3-6340-12D8-802FE964F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21927B2-7C8A-5894-EE46-66DF32952A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FF3AB50-7957-89F1-34FE-037C798766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1512AA7-B8D7-8402-62F1-FB2E9A9D2E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68B94AE-2E9A-6E02-2BFA-78753CC2B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BCD58-4E8F-47C0-B9F1-5A3CC4861E12}" type="datetimeFigureOut">
              <a:rPr lang="pt-BR" smtClean="0"/>
              <a:t>07/11/2023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65993E2-FE0E-B92F-8D6E-E3C97B418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1C10FBB-0C96-E031-06EF-07659C83F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8E81F-F733-47CD-B9D2-6C2DFC61F4C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9145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3EB835-139D-7D4D-C035-B4C5EDCB8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C883B3C-AD10-5AD5-E808-77E50F5CF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BCD58-4E8F-47C0-B9F1-5A3CC4861E12}" type="datetimeFigureOut">
              <a:rPr lang="pt-BR" smtClean="0"/>
              <a:t>07/11/2023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A9C74B6-7AFF-E715-D5D3-B0E2FE56C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DB7F3BC-C2B4-E7F8-7F6E-2BD372EBE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8E81F-F733-47CD-B9D2-6C2DFC61F4C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0502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D58B60A-49A7-EFA3-25E4-BDA340DB9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BCD58-4E8F-47C0-B9F1-5A3CC4861E12}" type="datetimeFigureOut">
              <a:rPr lang="pt-BR" smtClean="0"/>
              <a:t>07/11/2023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DE50EF0-EBF9-4787-0074-4C18FA725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809DD70-F050-E52B-9122-501279F0A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8E81F-F733-47CD-B9D2-6C2DFC61F4C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0457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0D3C47-243D-1A06-D46F-8DF0EF97E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4F86F0-0BD6-F2DE-2C06-AB846D98F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0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8FF5368-3C8B-BF31-609D-899A35709E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C2757FE-59F0-7CF0-8202-7597A3974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BCD58-4E8F-47C0-B9F1-5A3CC4861E12}" type="datetimeFigureOut">
              <a:rPr lang="pt-BR" smtClean="0"/>
              <a:t>07/11/2023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AD3E37-8D8D-381B-9B66-58A6AE09A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9B6D141-8559-3D03-2D38-A15305EDD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8E81F-F733-47CD-B9D2-6C2DFC61F4C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6057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FFD3B7-04BD-11E4-23F1-7E7128F57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C6CACEA-8CC6-9CF0-7C7F-1BF046C7AF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5575" y="1481138"/>
            <a:ext cx="9258300" cy="73104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4D50DE6-5F9B-CF6A-81A1-6C25044EB8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26F70B5-870A-F874-F5E4-E94A68443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BCD58-4E8F-47C0-B9F1-5A3CC4861E12}" type="datetimeFigureOut">
              <a:rPr lang="pt-BR" smtClean="0"/>
              <a:t>07/11/2023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DF53F19-8B7F-0744-9568-C27AD9D5D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7183EB0-D290-A6B6-FCFA-85E92837A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8E81F-F733-47CD-B9D2-6C2DFC61F4C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2776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4AE7C2-755C-A6C7-350D-DAE5AB3E1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0B63464-027D-F4A9-2F61-460DB1989A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30E641-2151-1191-7479-45FF01F9B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BCD58-4E8F-47C0-B9F1-5A3CC4861E12}" type="datetimeFigureOut">
              <a:rPr lang="pt-BR" smtClean="0"/>
              <a:t>07/11/2023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90C81B-9C62-4544-D2AF-C47CAD640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3E46C1-DE20-E827-FBA8-C63593917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8E81F-F733-47CD-B9D2-6C2DFC61F4C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4976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FE7DB8B-C7DD-F164-2030-72DCD07BB8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855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280A72B-9A4D-D1B3-9401-CE13AD2467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77650" cy="871855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7105DC1-FF1D-D909-46E3-D5936B95A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BCD58-4E8F-47C0-B9F1-5A3CC4861E12}" type="datetimeFigureOut">
              <a:rPr lang="pt-BR" smtClean="0"/>
              <a:t>07/11/2023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932E2B-E538-4B6E-0441-A4C8071B6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874A17-0946-5F41-EDC6-921E8943D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8E81F-F733-47CD-B9D2-6C2DFC61F4C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7359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4699" y="1794753"/>
            <a:ext cx="8229600" cy="1143000"/>
          </a:xfrm>
        </p:spPr>
        <p:txBody>
          <a:bodyPr/>
          <a:lstStyle>
            <a:lvl1pPr>
              <a:defRPr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4699" y="3619500"/>
            <a:ext cx="8229600" cy="45259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21E12AF0-9349-470D-0573-32B8A84BCFA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5919972" y="-3314700"/>
            <a:ext cx="9511275" cy="13181194"/>
            <a:chOff x="0" y="0"/>
            <a:chExt cx="3230879" cy="4477511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447A087E-0C78-AC63-DC3C-2B37FDC7A638}"/>
                </a:ext>
              </a:extLst>
            </p:cNvPr>
            <p:cNvSpPr/>
            <p:nvPr/>
          </p:nvSpPr>
          <p:spPr>
            <a:xfrm>
              <a:off x="0" y="0"/>
              <a:ext cx="3230879" cy="4477511"/>
            </a:xfrm>
            <a:custGeom>
              <a:avLst/>
              <a:gdLst/>
              <a:ahLst/>
              <a:cxnLst/>
              <a:rect l="l" t="t" r="r" b="b"/>
              <a:pathLst>
                <a:path w="3230879" h="4477511">
                  <a:moveTo>
                    <a:pt x="3230879" y="4477511"/>
                  </a:moveTo>
                  <a:lnTo>
                    <a:pt x="0" y="4477511"/>
                  </a:lnTo>
                  <a:lnTo>
                    <a:pt x="0" y="0"/>
                  </a:lnTo>
                  <a:lnTo>
                    <a:pt x="3230879" y="0"/>
                  </a:lnTo>
                  <a:lnTo>
                    <a:pt x="3230879" y="4477511"/>
                  </a:lnTo>
                  <a:close/>
                </a:path>
              </a:pathLst>
            </a:custGeom>
            <a:blipFill>
              <a:blip r:embed="rId2"/>
              <a:stretch>
                <a:fillRect t="-22" b="-22"/>
              </a:stretch>
            </a:blipFill>
          </p:spPr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D276820E-A6F5-902A-5BAF-467C5236DD73}"/>
                </a:ext>
              </a:extLst>
            </p:cNvPr>
            <p:cNvSpPr/>
            <p:nvPr/>
          </p:nvSpPr>
          <p:spPr>
            <a:xfrm>
              <a:off x="31887" y="-8355"/>
              <a:ext cx="3179243" cy="4416994"/>
            </a:xfrm>
            <a:custGeom>
              <a:avLst/>
              <a:gdLst/>
              <a:ahLst/>
              <a:cxnLst/>
              <a:rect l="l" t="t" r="r" b="b"/>
              <a:pathLst>
                <a:path w="3179243" h="4416994">
                  <a:moveTo>
                    <a:pt x="2234484" y="3209045"/>
                  </a:moveTo>
                  <a:cubicBezTo>
                    <a:pt x="2216733" y="3125350"/>
                    <a:pt x="2208707" y="3041472"/>
                    <a:pt x="2224622" y="2956701"/>
                  </a:cubicBezTo>
                  <a:cubicBezTo>
                    <a:pt x="2274301" y="2692083"/>
                    <a:pt x="2569154" y="2525080"/>
                    <a:pt x="2741218" y="2347165"/>
                  </a:cubicBezTo>
                  <a:cubicBezTo>
                    <a:pt x="3043007" y="2035119"/>
                    <a:pt x="3179243" y="1571340"/>
                    <a:pt x="3094168" y="1145649"/>
                  </a:cubicBezTo>
                  <a:cubicBezTo>
                    <a:pt x="3009094" y="719956"/>
                    <a:pt x="2705070" y="344166"/>
                    <a:pt x="2306528" y="172082"/>
                  </a:cubicBezTo>
                  <a:cubicBezTo>
                    <a:pt x="1907986" y="0"/>
                    <a:pt x="1425989" y="36399"/>
                    <a:pt x="1057811" y="266385"/>
                  </a:cubicBezTo>
                  <a:cubicBezTo>
                    <a:pt x="726815" y="473146"/>
                    <a:pt x="499382" y="816601"/>
                    <a:pt x="361482" y="1181695"/>
                  </a:cubicBezTo>
                  <a:cubicBezTo>
                    <a:pt x="223581" y="1546790"/>
                    <a:pt x="166658" y="1936581"/>
                    <a:pt x="110635" y="2322809"/>
                  </a:cubicBezTo>
                  <a:cubicBezTo>
                    <a:pt x="53608" y="2715948"/>
                    <a:pt x="0" y="3135087"/>
                    <a:pt x="166656" y="3495690"/>
                  </a:cubicBezTo>
                  <a:cubicBezTo>
                    <a:pt x="361245" y="3916734"/>
                    <a:pt x="811812" y="4157209"/>
                    <a:pt x="1254118" y="4296871"/>
                  </a:cubicBezTo>
                  <a:cubicBezTo>
                    <a:pt x="1473079" y="4366010"/>
                    <a:pt x="1714871" y="4416994"/>
                    <a:pt x="1928132" y="4331881"/>
                  </a:cubicBezTo>
                  <a:cubicBezTo>
                    <a:pt x="2129295" y="4251595"/>
                    <a:pt x="2270860" y="4057760"/>
                    <a:pt x="2326725" y="3848482"/>
                  </a:cubicBezTo>
                  <a:cubicBezTo>
                    <a:pt x="2385320" y="3628956"/>
                    <a:pt x="2279137" y="3419580"/>
                    <a:pt x="2234484" y="3209045"/>
                  </a:cubicBezTo>
                  <a:close/>
                </a:path>
              </a:pathLst>
            </a:custGeom>
            <a:blipFill>
              <a:blip r:embed="rId3"/>
              <a:stretch>
                <a:fillRect l="-139867" r="-139867"/>
              </a:stretch>
            </a:blipFill>
          </p:spPr>
        </p:sp>
      </p:grpSp>
      <p:grpSp>
        <p:nvGrpSpPr>
          <p:cNvPr id="10" name="Group 7">
            <a:extLst>
              <a:ext uri="{FF2B5EF4-FFF2-40B4-BE49-F238E27FC236}">
                <a16:creationId xmlns:a16="http://schemas.microsoft.com/office/drawing/2014/main" id="{1D9D829A-4FDF-D046-B5DF-F036FE82F0B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1132613" y="1883776"/>
            <a:ext cx="3471462" cy="3471448"/>
            <a:chOff x="0" y="0"/>
            <a:chExt cx="6350000" cy="6349975"/>
          </a:xfrm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6279CAD1-4952-3F46-1A47-784FD46ADDD9}"/>
                </a:ext>
              </a:extLst>
            </p:cNvPr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12" name="Group 9">
            <a:extLst>
              <a:ext uri="{FF2B5EF4-FFF2-40B4-BE49-F238E27FC236}">
                <a16:creationId xmlns:a16="http://schemas.microsoft.com/office/drawing/2014/main" id="{CEC4C0D1-B8C4-7CCC-B129-1B82B526B086}"/>
              </a:ext>
            </a:extLst>
          </p:cNvPr>
          <p:cNvGrpSpPr>
            <a:grpSpLocks noChangeAspect="1"/>
          </p:cNvGrpSpPr>
          <p:nvPr userDrawn="1"/>
        </p:nvGrpSpPr>
        <p:grpSpPr>
          <a:xfrm rot="16200000">
            <a:off x="15657488" y="7694588"/>
            <a:ext cx="3503397" cy="3503397"/>
            <a:chOff x="0" y="0"/>
            <a:chExt cx="3331210" cy="3331210"/>
          </a:xfrm>
        </p:grpSpPr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CD9B8B9F-D7DC-CE5B-BD7E-2160E91F3482}"/>
                </a:ext>
              </a:extLst>
            </p:cNvPr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blipFill>
              <a:blip r:embed="rId3"/>
              <a:stretch>
                <a:fillRect l="-84931" r="-84931"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558641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933700"/>
            <a:ext cx="8229600" cy="5295900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 sz="20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E4A701B4-6FEF-5E78-44F7-A76D1E63B72C}"/>
              </a:ext>
            </a:extLst>
          </p:cNvPr>
          <p:cNvGrpSpPr>
            <a:grpSpLocks noChangeAspect="1"/>
          </p:cNvGrpSpPr>
          <p:nvPr userDrawn="1"/>
        </p:nvGrpSpPr>
        <p:grpSpPr>
          <a:xfrm rot="10800000">
            <a:off x="14766674" y="67235"/>
            <a:ext cx="3503397" cy="3503397"/>
            <a:chOff x="0" y="0"/>
            <a:chExt cx="3331210" cy="3331210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E33EA22B-8E1C-EABD-05A2-8080A3F4CDD8}"/>
                </a:ext>
              </a:extLst>
            </p:cNvPr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blipFill>
              <a:blip r:embed="rId2"/>
              <a:stretch>
                <a:fillRect l="-84931" r="-84931"/>
              </a:stretch>
            </a:blipFill>
          </p:spPr>
        </p:sp>
      </p:grpSp>
      <p:grpSp>
        <p:nvGrpSpPr>
          <p:cNvPr id="10" name="Group 6">
            <a:extLst>
              <a:ext uri="{FF2B5EF4-FFF2-40B4-BE49-F238E27FC236}">
                <a16:creationId xmlns:a16="http://schemas.microsoft.com/office/drawing/2014/main" id="{A7D79562-406C-A5CF-39B2-D8098F3E8CE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4560889" y="520848"/>
            <a:ext cx="3111657" cy="3111645"/>
            <a:chOff x="0" y="0"/>
            <a:chExt cx="6350000" cy="6349975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C7197DDC-7544-9FDF-C678-DBA183C337C6}"/>
                </a:ext>
              </a:extLst>
            </p:cNvPr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19" name="Título 18">
            <a:extLst>
              <a:ext uri="{FF2B5EF4-FFF2-40B4-BE49-F238E27FC236}">
                <a16:creationId xmlns:a16="http://schemas.microsoft.com/office/drawing/2014/main" id="{59FA46CB-1E36-747D-5B6E-BE0C2C84D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50063C-4A41-C3A4-C19F-11AA6E02A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8BA97A1-18FC-92DB-42F3-C8B940606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11/7/2023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CA715B3-5B70-E902-F484-4A2182E84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755507A-C6F0-4FD5-A326-80508FB65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682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957934F-DB8C-D789-21F8-D1DBD3584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EFB006A-7D4F-4438-6D3F-949E284C0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F3895F-608C-C1D0-1D7D-D7350941B9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BCD58-4E8F-47C0-B9F1-5A3CC4861E12}" type="datetimeFigureOut">
              <a:rPr lang="pt-BR" smtClean="0"/>
              <a:t>07/11/2023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143742-2540-F1E8-D479-FB4554F1CD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B38864A-DFDC-2AC5-EC10-46E12782C9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8E81F-F733-47CD-B9D2-6C2DFC61F4C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2936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86" r:id="rId12"/>
    <p:sldLayoutId id="2147483652" r:id="rId13"/>
    <p:sldLayoutId id="2147483660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B6FB49-2ABF-D1A6-9E4D-0B8C1DBF8D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3575050"/>
            <a:ext cx="13716000" cy="2482850"/>
          </a:xfrm>
        </p:spPr>
        <p:txBody>
          <a:bodyPr/>
          <a:lstStyle/>
          <a:p>
            <a:endParaRPr lang="pt-BR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4A9843-F7AB-B1A8-AC0A-6A5205C08A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6438900"/>
            <a:ext cx="13716000" cy="2482850"/>
          </a:xfrm>
        </p:spPr>
        <p:txBody>
          <a:bodyPr/>
          <a:lstStyle/>
          <a:p>
            <a:endParaRPr lang="pt-BR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157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38623-1ED6-A186-52C9-61121170F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3800" y="419100"/>
            <a:ext cx="12420600" cy="1143000"/>
          </a:xfrm>
        </p:spPr>
        <p:txBody>
          <a:bodyPr/>
          <a:lstStyle/>
          <a:p>
            <a:endParaRPr lang="pt-BR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C8F5180-FE6E-201E-A96F-6D65A887A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800" y="2552700"/>
            <a:ext cx="11734800" cy="6781800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Preferir esse </a:t>
            </a:r>
            <a:r>
              <a:rPr lang="pt-BR" sz="3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template</a:t>
            </a:r>
            <a:r>
              <a:rPr lang="pt-BR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para textos.</a:t>
            </a:r>
          </a:p>
        </p:txBody>
      </p:sp>
    </p:spTree>
    <p:extLst>
      <p:ext uri="{BB962C8B-B14F-4D97-AF65-F5344CB8AC3E}">
        <p14:creationId xmlns:p14="http://schemas.microsoft.com/office/powerpoint/2010/main" val="2622268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50D095D-0C9F-59C4-495F-82B728315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3800" y="419100"/>
            <a:ext cx="12420600" cy="1143000"/>
          </a:xfrm>
        </p:spPr>
        <p:txBody>
          <a:bodyPr/>
          <a:lstStyle/>
          <a:p>
            <a:endParaRPr lang="pt-BR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C859DF21-6050-C978-7755-9E9AA28F1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800" y="2552700"/>
            <a:ext cx="11734800" cy="6781800"/>
          </a:xfrm>
        </p:spPr>
        <p:txBody>
          <a:bodyPr/>
          <a:lstStyle/>
          <a:p>
            <a:r>
              <a:rPr lang="pt-BR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Preferir esse </a:t>
            </a:r>
            <a:r>
              <a:rPr lang="pt-BR" sz="3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template</a:t>
            </a:r>
            <a:r>
              <a:rPr lang="pt-BR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para textos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692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2">
            <a:extLst>
              <a:ext uri="{FF2B5EF4-FFF2-40B4-BE49-F238E27FC236}">
                <a16:creationId xmlns:a16="http://schemas.microsoft.com/office/drawing/2014/main" id="{C4DD8D91-86B6-E129-4F50-8057BA4D3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</p:spPr>
        <p:txBody>
          <a:bodyPr/>
          <a:lstStyle/>
          <a:p>
            <a:endParaRPr lang="pt-B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Espaço Reservado para Conteúdo 1">
            <a:extLst>
              <a:ext uri="{FF2B5EF4-FFF2-40B4-BE49-F238E27FC236}">
                <a16:creationId xmlns:a16="http://schemas.microsoft.com/office/drawing/2014/main" id="{594852A3-8E3F-5073-4035-385FA83ADE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3086100"/>
            <a:ext cx="9182100" cy="5867400"/>
          </a:xfrm>
        </p:spPr>
        <p:txBody>
          <a:bodyPr/>
          <a:lstStyle/>
          <a:p>
            <a:r>
              <a:rPr lang="pt-BR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Preferir esse </a:t>
            </a:r>
            <a:r>
              <a:rPr lang="pt-BR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template</a:t>
            </a:r>
            <a:r>
              <a:rPr lang="pt-BR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para imagens</a:t>
            </a:r>
            <a:r>
              <a:rPr lang="pt-BR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8487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67D33E56-B456-3C7E-CD5C-D6816EA19C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3086100"/>
            <a:ext cx="9182100" cy="5867400"/>
          </a:xfrm>
        </p:spPr>
        <p:txBody>
          <a:bodyPr/>
          <a:lstStyle/>
          <a:p>
            <a:r>
              <a:rPr lang="pt-BR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Preferir esse </a:t>
            </a:r>
            <a:r>
              <a:rPr lang="pt-BR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template</a:t>
            </a:r>
            <a:r>
              <a:rPr lang="pt-BR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para imagens</a:t>
            </a:r>
            <a:r>
              <a:rPr lang="pt-BR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6BF98447-D73C-9D7E-D0DE-51307A030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740287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24</Words>
  <Application>Microsoft Office PowerPoint</Application>
  <PresentationFormat>Personalizar</PresentationFormat>
  <Paragraphs>4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Times New Roman</vt:lpstr>
      <vt:lpstr>Arial</vt:lpstr>
      <vt:lpstr>Calibri</vt:lpstr>
      <vt:lpstr>Calibri Light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apresentação oral</dc:title>
  <dc:creator>Paulo Isaac</dc:creator>
  <cp:lastModifiedBy>Sabrina</cp:lastModifiedBy>
  <cp:revision>6</cp:revision>
  <dcterms:created xsi:type="dcterms:W3CDTF">2006-08-16T00:00:00Z</dcterms:created>
  <dcterms:modified xsi:type="dcterms:W3CDTF">2023-11-08T00:56:10Z</dcterms:modified>
  <dc:identifier>DAFza1F4m9o</dc:identifier>
</cp:coreProperties>
</file>