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66" r:id="rId4"/>
    <p:sldId id="267" r:id="rId5"/>
    <p:sldId id="268" r:id="rId6"/>
    <p:sldId id="262" r:id="rId7"/>
    <p:sldId id="263" r:id="rId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354"/>
    <a:srgbClr val="004F9E"/>
    <a:srgbClr val="9C2162"/>
    <a:srgbClr val="238979"/>
    <a:srgbClr val="666666"/>
    <a:srgbClr val="FFAA2E"/>
    <a:srgbClr val="002776"/>
    <a:srgbClr val="008ACE"/>
    <a:srgbClr val="6F5B45"/>
    <a:srgbClr val="284E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38" d="100"/>
          <a:sy n="138" d="100"/>
        </p:scale>
        <p:origin x="114" y="12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4/18/2026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840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4/18/2026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10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4/18/2026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825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4/18/2026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229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4/18/2026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796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4/18/2026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226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4/18/2026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991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4/18/2026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034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4/18/2026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39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4/18/2026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021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72BD-3E44-3D45-BA10-FE56B1B7336E}" type="datetimeFigureOut">
              <a:rPr lang="en-US" smtClean="0"/>
              <a:t>4/18/2026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72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872BD-3E44-3D45-BA10-FE56B1B7336E}" type="datetimeFigureOut">
              <a:rPr lang="en-US" smtClean="0"/>
              <a:t>4/18/2026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724A48-18A1-104D-BAEE-15B0E67397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721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3445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92344" y="3191113"/>
            <a:ext cx="4917529" cy="562075"/>
          </a:xfrm>
        </p:spPr>
        <p:txBody>
          <a:bodyPr>
            <a:normAutofit/>
          </a:bodyPr>
          <a:lstStyle/>
          <a:p>
            <a:pPr algn="r"/>
            <a:r>
              <a:rPr lang="en-US" sz="3000" b="1" dirty="0" err="1">
                <a:solidFill>
                  <a:srgbClr val="666666"/>
                </a:solidFill>
                <a:latin typeface="Arial"/>
                <a:cs typeface="Arial"/>
              </a:rPr>
              <a:t>Título</a:t>
            </a:r>
            <a:endParaRPr lang="en-US" sz="3000" b="1" dirty="0">
              <a:solidFill>
                <a:srgbClr val="666666"/>
              </a:solidFill>
              <a:latin typeface="Arial"/>
              <a:cs typeface="Arial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17F3600-B2D3-4E19-A2B3-0A074AA56F41}"/>
              </a:ext>
            </a:extLst>
          </p:cNvPr>
          <p:cNvSpPr/>
          <p:nvPr/>
        </p:nvSpPr>
        <p:spPr>
          <a:xfrm>
            <a:off x="3726873" y="3753188"/>
            <a:ext cx="52830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77416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6729" y="272766"/>
            <a:ext cx="7455671" cy="551299"/>
          </a:xfrm>
        </p:spPr>
        <p:txBody>
          <a:bodyPr>
            <a:normAutofit/>
          </a:bodyPr>
          <a:lstStyle/>
          <a:p>
            <a:pPr algn="l"/>
            <a:r>
              <a:rPr lang="en-US" sz="3000" b="1" dirty="0" err="1">
                <a:solidFill>
                  <a:srgbClr val="004F9E"/>
                </a:solidFill>
                <a:latin typeface="Arial"/>
                <a:cs typeface="Arial"/>
              </a:rPr>
              <a:t>Título</a:t>
            </a:r>
            <a:endParaRPr lang="en-US" sz="3000" b="1" dirty="0">
              <a:solidFill>
                <a:srgbClr val="004F9E"/>
              </a:solidFill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6729" y="1107122"/>
            <a:ext cx="7455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Conteúdo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73574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6729" y="326743"/>
            <a:ext cx="7455671" cy="551299"/>
          </a:xfrm>
        </p:spPr>
        <p:txBody>
          <a:bodyPr>
            <a:normAutofit/>
          </a:bodyPr>
          <a:lstStyle/>
          <a:p>
            <a:pPr algn="l"/>
            <a:r>
              <a:rPr lang="en-US" sz="3000" b="1" dirty="0" err="1">
                <a:solidFill>
                  <a:srgbClr val="004F9E"/>
                </a:solidFill>
                <a:latin typeface="Arial"/>
                <a:cs typeface="Arial"/>
              </a:rPr>
              <a:t>Título</a:t>
            </a:r>
            <a:endParaRPr lang="en-US" sz="3000" b="1" dirty="0">
              <a:solidFill>
                <a:srgbClr val="004F9E"/>
              </a:solidFill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6729" y="1107122"/>
            <a:ext cx="7455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Conteúdo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55452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6729" y="272766"/>
            <a:ext cx="7455671" cy="551299"/>
          </a:xfrm>
        </p:spPr>
        <p:txBody>
          <a:bodyPr>
            <a:normAutofit/>
          </a:bodyPr>
          <a:lstStyle/>
          <a:p>
            <a:pPr algn="l"/>
            <a:r>
              <a:rPr lang="en-US" sz="3000" b="1" dirty="0" err="1">
                <a:solidFill>
                  <a:srgbClr val="004F9E"/>
                </a:solidFill>
                <a:latin typeface="Arial"/>
                <a:cs typeface="Arial"/>
              </a:rPr>
              <a:t>Título</a:t>
            </a:r>
            <a:endParaRPr lang="en-US" sz="3000" b="1" dirty="0">
              <a:solidFill>
                <a:srgbClr val="004F9E"/>
              </a:solidFill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6729" y="1107122"/>
            <a:ext cx="7455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Conteúdo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87072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201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3261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7</Words>
  <Application>Microsoft Office PowerPoint</Application>
  <PresentationFormat>Apresentação na tela (16:9)</PresentationFormat>
  <Paragraphs>7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Apresentação do PowerPoint</vt:lpstr>
      <vt:lpstr>Título</vt:lpstr>
      <vt:lpstr>Título</vt:lpstr>
      <vt:lpstr>Título</vt:lpstr>
      <vt:lpstr>Título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renata cunha</dc:creator>
  <cp:lastModifiedBy>Adalberto Meira CEROF-UFG</cp:lastModifiedBy>
  <cp:revision>35</cp:revision>
  <dcterms:created xsi:type="dcterms:W3CDTF">2018-07-10T16:23:14Z</dcterms:created>
  <dcterms:modified xsi:type="dcterms:W3CDTF">2026-04-18T22:05:42Z</dcterms:modified>
</cp:coreProperties>
</file>